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80" r:id="rId5"/>
    <p:sldId id="27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897"/>
    <p:restoredTop sz="94661"/>
  </p:normalViewPr>
  <p:slideViewPr>
    <p:cSldViewPr snapToGrid="0" snapToObjects="1">
      <p:cViewPr varScale="1">
        <p:scale>
          <a:sx n="107" d="100"/>
          <a:sy n="107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pPr lvl="1"/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Don't overwhelm database connection</a:t>
            </a:r>
          </a:p>
          <a:p>
            <a:pPr lvl="2"/>
            <a:endParaRPr lang="en-US" dirty="0"/>
          </a:p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DynamoDB table: NoSQL data storage</a:t>
            </a:r>
          </a:p>
          <a:p>
            <a:pPr lvl="2"/>
            <a:r>
              <a:rPr lang="en-US" dirty="0"/>
              <a:t>Key/value or JSON documents which have a partition key</a:t>
            </a:r>
          </a:p>
          <a:p>
            <a:pPr lvl="2"/>
            <a:r>
              <a:rPr lang="en-US" dirty="0"/>
              <a:t>Database stream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Kinesis stream: massive message queue</a:t>
            </a:r>
          </a:p>
          <a:p>
            <a:pPr lvl="2"/>
            <a:r>
              <a:rPr lang="en-US" dirty="0"/>
              <a:t>Messages stored in shards based on partition key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pPr lvl="1"/>
            <a:r>
              <a:rPr lang="en-US" dirty="0"/>
              <a:t>Note: Requires you to complete class project first!</a:t>
            </a:r>
          </a:p>
          <a:p>
            <a:endParaRPr lang="en-US" dirty="0"/>
          </a:p>
          <a:p>
            <a:r>
              <a:rPr lang="en-US" dirty="0"/>
              <a:t>Watch 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pPr lvl="1"/>
            <a:r>
              <a:rPr lang="en-US" dirty="0"/>
              <a:t>You must complete this project before beginning the </a:t>
            </a:r>
            <a:r>
              <a:rPr lang="en-US"/>
              <a:t>homework assignment!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216</Words>
  <Application>Microsoft Macintosh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615 Serverless Review</vt:lpstr>
      <vt:lpstr>Agenda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40</cp:revision>
  <dcterms:created xsi:type="dcterms:W3CDTF">2018-03-18T18:36:44Z</dcterms:created>
  <dcterms:modified xsi:type="dcterms:W3CDTF">2021-09-12T01:34:09Z</dcterms:modified>
</cp:coreProperties>
</file>

<file path=docProps/thumbnail.jpeg>
</file>